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2" r:id="rId5"/>
  </p:sldMasterIdLst>
  <p:sldIdLst>
    <p:sldId id="256" r:id="rId6"/>
    <p:sldId id="34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259" r:id="rId20"/>
    <p:sldId id="302" r:id="rId21"/>
    <p:sldId id="322" r:id="rId22"/>
    <p:sldId id="304" r:id="rId23"/>
    <p:sldId id="303" r:id="rId24"/>
    <p:sldId id="305" r:id="rId25"/>
    <p:sldId id="323" r:id="rId26"/>
    <p:sldId id="312" r:id="rId27"/>
    <p:sldId id="313" r:id="rId28"/>
    <p:sldId id="311" r:id="rId29"/>
    <p:sldId id="317" r:id="rId30"/>
    <p:sldId id="324" r:id="rId31"/>
    <p:sldId id="337" r:id="rId32"/>
    <p:sldId id="338" r:id="rId33"/>
    <p:sldId id="339" r:id="rId34"/>
    <p:sldId id="340" r:id="rId35"/>
    <p:sldId id="341" r:id="rId36"/>
    <p:sldId id="342" r:id="rId37"/>
    <p:sldId id="343" r:id="rId3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829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934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337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2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1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48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78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75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4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27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0979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70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30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50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8A869-69B7-473B-980F-B79449CF496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FC2DA-54E4-47CB-A891-DFB5C480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1479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4D1F3-8A0E-4A8A-813C-D6D38CBDAAC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E9283-0317-4FE0-97CE-46C98A3C56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8433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DCE67-AB4D-4128-AEF5-948F651CF9EE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2CC6-9295-4F01-8197-2BB6AF284CA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3431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052E-96F7-4F68-8C3F-CFF58E979C81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1967E-73AB-423E-9B24-682891F133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1217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0065D-B4EE-486D-82E7-4CD230EE667A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4EFF6-3168-40E8-9841-97F52A3DAC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236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2EF5E-7E86-4FCB-A661-9A43302D14D3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5332B-01B7-4367-99F6-0B829EE7CD2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916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C4EE-9780-4B09-B652-273965FBB30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F2F1D-3578-4D2A-8C2F-972623555AD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25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288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63171-3121-407E-9A60-8E21B6114A42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6DA06-C6F6-4E27-865F-8CD228A4723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72378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600B8-09A0-44AA-9B67-F05143C8A9B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B001-56A8-480C-B0FB-DA4B9A8735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797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AA9D0-928D-4DAF-8AAA-791E4172FEB9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E1CB8-C3C7-492B-9B92-6F014ACCDB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5405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0079F-706F-46E8-8DA0-E3AE127EFC7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1F330-126C-405E-8E7F-799F6B10C92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664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91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7128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9343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0417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05983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945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8307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6447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6862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4588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6068336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565653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231015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372335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926349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684903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88063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8275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198863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>
                <a:solidFill>
                  <a:srgbClr val="696464"/>
                </a:solidFill>
              </a:rPr>
              <a:pPr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811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>
                <a:solidFill>
                  <a:srgbClr val="696464"/>
                </a:solidFill>
              </a:rPr>
              <a:pPr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340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>
                <a:solidFill>
                  <a:srgbClr val="696464"/>
                </a:solidFill>
              </a:rPr>
              <a:pPr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988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>
                <a:solidFill>
                  <a:srgbClr val="696464"/>
                </a:solidFill>
              </a:rPr>
              <a:pPr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310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>
                <a:solidFill>
                  <a:srgbClr val="696464"/>
                </a:solidFill>
              </a:rPr>
              <a:pPr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95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>
                <a:solidFill>
                  <a:srgbClr val="696464"/>
                </a:solidFill>
              </a:rPr>
              <a:pPr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074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>
                <a:solidFill>
                  <a:srgbClr val="696464"/>
                </a:solidFill>
              </a:rPr>
              <a:pPr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11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>
                <a:solidFill>
                  <a:srgbClr val="696464"/>
                </a:solidFill>
              </a:rPr>
              <a:pPr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389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>
                <a:solidFill>
                  <a:srgbClr val="696464"/>
                </a:solidFill>
              </a:rPr>
              <a:pPr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73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73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>
                <a:solidFill>
                  <a:srgbClr val="696464"/>
                </a:solidFill>
              </a:rPr>
              <a:pPr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703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>
                <a:solidFill>
                  <a:srgbClr val="696464"/>
                </a:solidFill>
              </a:rPr>
              <a:pPr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70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646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16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56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42B47-1B8D-4233-9808-43603E940B42}" type="datetimeFigureOut">
              <a:rPr lang="zh-TW" altLang="en-US" smtClean="0"/>
              <a:t>2020/6/1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40443-27EF-4F82-BE1F-BE7E279519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948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EF57-3F2F-4E31-A465-A3B8F4BCD1E6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EFA3-DD14-46B4-967A-90C304164CB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0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fld id="{255B4166-682C-49D4-9619-F51B104BEC80}" type="datetimeFigureOut">
              <a:rPr lang="zh-TW" altLang="en-US">
                <a:solidFill>
                  <a:prstClr val="black">
                    <a:tint val="75000"/>
                  </a:prstClr>
                </a:solidFill>
              </a:rPr>
              <a:pPr eaLnBrk="0" hangingPunct="0">
                <a:defRPr/>
              </a:pPr>
              <a:t>2020/6/1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eaLnBrk="0" hangingPunct="0"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2BE2D2-F26F-4F81-886F-2622EB331689}" type="slidenum">
              <a:rPr lang="zh-TW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03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6/1/2020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5104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fld id="{8664C608-40B1-4030-A28D-5B74BC98ADCE}" type="datetimeFigureOut">
              <a:rPr lang="en-US" dirty="0">
                <a:solidFill>
                  <a:srgbClr val="696464"/>
                </a:solidFill>
              </a:rPr>
              <a:pPr defTabSz="457200"/>
              <a:t>6/1/2020</a:t>
            </a:fld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defTabSz="457200"/>
            <a:endParaRPr lang="en-US" dirty="0">
              <a:solidFill>
                <a:srgbClr val="696464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defTabSz="457200"/>
            <a:fld id="{4FAB73BC-B049-4115-A692-8D63A059BFB8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9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" y="1285226"/>
            <a:ext cx="10170839" cy="557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506718" y="185449"/>
            <a:ext cx="8198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We are family.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5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4540" t="11035" r="4253" b="18850"/>
          <a:stretch/>
        </p:blipFill>
        <p:spPr>
          <a:xfrm>
            <a:off x="2033752" y="71943"/>
            <a:ext cx="7898524" cy="6786057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2033752" y="71943"/>
            <a:ext cx="1718441" cy="1481958"/>
            <a:chOff x="2033752" y="71943"/>
            <a:chExt cx="1718441" cy="1481958"/>
          </a:xfrm>
        </p:grpSpPr>
        <p:sp>
          <p:nvSpPr>
            <p:cNvPr id="6" name="橢圓 5"/>
            <p:cNvSpPr/>
            <p:nvPr/>
          </p:nvSpPr>
          <p:spPr>
            <a:xfrm>
              <a:off x="2033752" y="812922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2033752" y="71943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She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5817477" y="1183411"/>
            <a:ext cx="1718441" cy="1481958"/>
            <a:chOff x="2033752" y="71943"/>
            <a:chExt cx="1718441" cy="1481958"/>
          </a:xfrm>
        </p:grpSpPr>
        <p:sp>
          <p:nvSpPr>
            <p:cNvPr id="9" name="橢圓 8"/>
            <p:cNvSpPr/>
            <p:nvPr/>
          </p:nvSpPr>
          <p:spPr>
            <a:xfrm>
              <a:off x="2033752" y="812922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2033752" y="71943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She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7181193" y="2570527"/>
            <a:ext cx="2463509" cy="1264933"/>
            <a:chOff x="7181193" y="2570527"/>
            <a:chExt cx="2463509" cy="1264933"/>
          </a:xfrm>
        </p:grpSpPr>
        <p:sp>
          <p:nvSpPr>
            <p:cNvPr id="12" name="橢圓 11"/>
            <p:cNvSpPr/>
            <p:nvPr/>
          </p:nvSpPr>
          <p:spPr>
            <a:xfrm>
              <a:off x="7181193" y="2570527"/>
              <a:ext cx="1174532" cy="46533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7535918" y="3094481"/>
              <a:ext cx="2108784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you are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51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86" t="4827" r="5977" b="18851"/>
          <a:stretch/>
        </p:blipFill>
        <p:spPr>
          <a:xfrm>
            <a:off x="740980" y="-1"/>
            <a:ext cx="10625958" cy="682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42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298" t="10805" r="9598" b="16551"/>
          <a:stretch/>
        </p:blipFill>
        <p:spPr>
          <a:xfrm>
            <a:off x="740979" y="173419"/>
            <a:ext cx="10809556" cy="66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54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4368" t="22529" r="17874" b="47357"/>
          <a:stretch/>
        </p:blipFill>
        <p:spPr>
          <a:xfrm>
            <a:off x="0" y="725214"/>
            <a:ext cx="12192000" cy="49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6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3333" t="22988" r="15115" b="52184"/>
          <a:stretch/>
        </p:blipFill>
        <p:spPr>
          <a:xfrm>
            <a:off x="0" y="1445170"/>
            <a:ext cx="12192000" cy="42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9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6" y="3369112"/>
            <a:ext cx="91535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「phonics gif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69" y="0"/>
            <a:ext cx="5772260" cy="293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75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20000" b="1" u="sng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  <a:endParaRPr lang="zh-TW" altLang="en-US" sz="20000" b="1" u="sng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8239" y="1694564"/>
            <a:ext cx="5374465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20000" b="1" u="sng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zh-TW" altLang="en-US" sz="20000" b="1" u="sng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p wor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6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op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8" name="Picture 2" descr="ãmop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758" y="3318533"/>
            <a:ext cx="6365946" cy="35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67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op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2" descr="ãhop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97" y="2095499"/>
            <a:ext cx="6182163" cy="618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62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ワンパンマン』12(最終)話 海外の感想評価 外人『ボロス戦は期待以上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16" y="1042016"/>
            <a:ext cx="7971142" cy="58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語音泡泡: 橢圓形 3">
            <a:extLst>
              <a:ext uri="{FF2B5EF4-FFF2-40B4-BE49-F238E27FC236}">
                <a16:creationId xmlns="" xmlns:a16="http://schemas.microsoft.com/office/drawing/2014/main" id="{DDF4E3F1-82F9-40D8-A75A-631B8A60ADA5}"/>
              </a:ext>
            </a:extLst>
          </p:cNvPr>
          <p:cNvSpPr/>
          <p:nvPr/>
        </p:nvSpPr>
        <p:spPr>
          <a:xfrm>
            <a:off x="3368520" y="250241"/>
            <a:ext cx="5024761" cy="1381588"/>
          </a:xfrm>
          <a:prstGeom prst="wedgeEllipseCallout">
            <a:avLst>
              <a:gd name="adj1" fmla="val -37533"/>
              <a:gd name="adj2" fmla="val 111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Did you finish your homework?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4" descr="ワンパンマン】とにかくカッコイイ、サイタマの一撃GIF画像｜無料GIF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55" y="3623386"/>
            <a:ext cx="5756512" cy="323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想法泡泡: 雲朵 5">
            <a:extLst>
              <a:ext uri="{FF2B5EF4-FFF2-40B4-BE49-F238E27FC236}">
                <a16:creationId xmlns="" xmlns:a16="http://schemas.microsoft.com/office/drawing/2014/main" id="{EEB25BF2-0590-47B9-859F-1572F6B704C0}"/>
              </a:ext>
            </a:extLst>
          </p:cNvPr>
          <p:cNvSpPr/>
          <p:nvPr/>
        </p:nvSpPr>
        <p:spPr>
          <a:xfrm>
            <a:off x="7865128" y="1886322"/>
            <a:ext cx="4326872" cy="1482570"/>
          </a:xfrm>
          <a:prstGeom prst="cloudCallout">
            <a:avLst>
              <a:gd name="adj1" fmla="val -8036"/>
              <a:gd name="adj2" fmla="val 71709"/>
            </a:avLst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3600" b="1" dirty="0">
                <a:solidFill>
                  <a:prstClr val="white"/>
                </a:solidFill>
                <a:latin typeface="Comic Sans MS" panose="030F0702030302020204" pitchFamily="66" charset="0"/>
              </a:rPr>
              <a:t>Sure thing!</a:t>
            </a:r>
            <a:endParaRPr lang="zh-TW" altLang="en-US" sz="36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0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op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ãtop  mountain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505" y="3295157"/>
            <a:ext cx="5011151" cy="356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26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ord Families 7 A Hot Pot  Level 1  By Little Fo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0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po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37" y="3423579"/>
            <a:ext cx="2401244" cy="343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81" y="3440574"/>
            <a:ext cx="6075422" cy="341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34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20000" b="1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hot soup  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10" y="3580223"/>
            <a:ext cx="5472715" cy="32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ãhot weather gif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28" y="2293718"/>
            <a:ext cx="4564282" cy="456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12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5521911" y="-15766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20000" b="1" dirty="0" smtClean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en-US" altLang="zh-TW" sz="20000" b="1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143797" y="0"/>
            <a:ext cx="2209800" cy="310109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endParaRPr lang="zh-TW" altLang="en-US" sz="20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8" name="Picture 4" descr="Not Allowed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939" y="3622290"/>
            <a:ext cx="5135765" cy="288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t gif 10 » GIF Images Downloa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71" y="3622290"/>
            <a:ext cx="5135765" cy="288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4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2299" t="16552" r="10459" b="21149"/>
          <a:stretch/>
        </p:blipFill>
        <p:spPr>
          <a:xfrm>
            <a:off x="2490950" y="0"/>
            <a:ext cx="6933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p  Pop! Hop! Bop!  Super Phonics 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5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圖: 程序 3"/>
          <p:cNvSpPr/>
          <p:nvPr/>
        </p:nvSpPr>
        <p:spPr>
          <a:xfrm>
            <a:off x="2416104" y="0"/>
            <a:ext cx="3144029" cy="3101099"/>
          </a:xfrm>
          <a:prstGeom prst="flowChartProcess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op</a:t>
            </a:r>
            <a:endParaRPr lang="en-US" altLang="zh-TW" sz="20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流程圖: 程序 4"/>
          <p:cNvSpPr/>
          <p:nvPr/>
        </p:nvSpPr>
        <p:spPr>
          <a:xfrm>
            <a:off x="6420545" y="15764"/>
            <a:ext cx="3144029" cy="3101099"/>
          </a:xfrm>
          <a:prstGeom prst="flowChartProcess">
            <a:avLst/>
          </a:prstGeom>
          <a:solidFill>
            <a:srgbClr val="0070C0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20000" b="1" dirty="0" err="1" smtClean="0">
                <a:solidFill>
                  <a:prstClr val="white"/>
                </a:solidFill>
                <a:latin typeface="Comic Sans MS" panose="030F0702030302020204" pitchFamily="66" charset="0"/>
              </a:rPr>
              <a:t>ot</a:t>
            </a:r>
            <a:endParaRPr lang="en-US" altLang="zh-TW" sz="20000" b="1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900298" y="3116863"/>
            <a:ext cx="2837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</a:rPr>
              <a:t>mop</a:t>
            </a:r>
            <a:endParaRPr lang="en-US" altLang="zh-TW" sz="8000" b="1" dirty="0">
              <a:solidFill>
                <a:srgbClr val="BC451B">
                  <a:lumMod val="60000"/>
                  <a:lumOff val="40000"/>
                </a:srgbClr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</a:rPr>
              <a:t>hop</a:t>
            </a:r>
            <a:endParaRPr lang="en-US" altLang="zh-TW" sz="8000" b="1" dirty="0">
              <a:solidFill>
                <a:srgbClr val="BC451B">
                  <a:lumMod val="60000"/>
                  <a:lumOff val="40000"/>
                </a:srgbClr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</a:rPr>
              <a:t>top</a:t>
            </a:r>
            <a:endParaRPr lang="zh-TW" altLang="en-US" sz="8000" b="1" dirty="0">
              <a:solidFill>
                <a:srgbClr val="BC451B">
                  <a:lumMod val="60000"/>
                  <a:lumOff val="4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135967" y="3072348"/>
            <a:ext cx="28377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pot</a:t>
            </a:r>
            <a:endParaRPr lang="en-US" altLang="zh-TW" sz="80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hot</a:t>
            </a:r>
            <a:endParaRPr lang="en-US" altLang="zh-TW" sz="80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not</a:t>
            </a:r>
            <a:endParaRPr lang="zh-TW" altLang="en-US" sz="80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21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8678" t="7763" r="11149" b="20548"/>
          <a:stretch/>
        </p:blipFill>
        <p:spPr>
          <a:xfrm>
            <a:off x="1261241" y="0"/>
            <a:ext cx="101559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29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694564" y="402146"/>
            <a:ext cx="78799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</a:rPr>
              <a:t>Bob can </a:t>
            </a:r>
            <a:r>
              <a:rPr lang="en-US" altLang="zh-TW" sz="80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hop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Spongebob Squarepants Dancing GIF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91" y="2010267"/>
            <a:ext cx="7174365" cy="423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06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7113" y="680435"/>
            <a:ext cx="11353800" cy="1325563"/>
          </a:xfrm>
        </p:spPr>
        <p:txBody>
          <a:bodyPr>
            <a:noAutofit/>
          </a:bodyPr>
          <a:lstStyle/>
          <a:p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Find 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the contractions </a:t>
            </a:r>
            <a:r>
              <a:rPr lang="en-US" altLang="zh-TW" sz="6600" b="1" dirty="0">
                <a:solidFill>
                  <a:srgbClr val="0000FF"/>
                </a:solidFill>
                <a:latin typeface="Comic Sans MS" panose="030F0702030302020204" pitchFamily="66" charset="0"/>
              </a:rPr>
              <a:t>of the </a:t>
            </a:r>
            <a:r>
              <a:rPr lang="en-US" altLang="zh-TW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Verb </a:t>
            </a:r>
            <a:r>
              <a:rPr lang="en-US" altLang="zh-TW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 </a:t>
            </a:r>
            <a:r>
              <a:rPr lang="en-US" altLang="zh-TW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</a:t>
            </a:r>
            <a:r>
              <a:rPr lang="en-US" altLang="zh-TW" sz="66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  <a:endParaRPr lang="zh-TW" altLang="en-US" sz="66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Pokemon Looking GIF by POKÉMON Detective Pikachu - Find &amp; Share on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51" y="2530520"/>
            <a:ext cx="7700142" cy="432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3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2620442" y="342677"/>
            <a:ext cx="73591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pot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 is </a:t>
            </a:r>
            <a:r>
              <a:rPr lang="en-US" altLang="zh-TW" sz="8000" b="1" dirty="0" smtClean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hot</a:t>
            </a: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Hot Pot Anime Food GIF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499" y="2173124"/>
            <a:ext cx="7242032" cy="407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87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462456" y="161380"/>
            <a:ext cx="1172954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Bob can </a:t>
            </a:r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hop 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to the </a:t>
            </a:r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top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 smtClean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of 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 </a:t>
            </a:r>
            <a:r>
              <a:rPr lang="en-US" altLang="zh-TW" sz="8000" b="1" dirty="0" smtClean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mop.</a:t>
            </a:r>
            <a:endParaRPr lang="zh-TW" altLang="en-US" sz="800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6437" t="14943" r="17011" b="45057"/>
          <a:stretch/>
        </p:blipFill>
        <p:spPr>
          <a:xfrm>
            <a:off x="2270234" y="3137337"/>
            <a:ext cx="7834194" cy="35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7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6"/>
          <p:cNvSpPr txBox="1">
            <a:spLocks noChangeArrowheads="1"/>
          </p:cNvSpPr>
          <p:nvPr/>
        </p:nvSpPr>
        <p:spPr bwMode="auto">
          <a:xfrm>
            <a:off x="441434" y="597065"/>
            <a:ext cx="78799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Bob can </a:t>
            </a:r>
            <a:r>
              <a:rPr lang="en-US" altLang="zh-TW" sz="80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hop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5" name="文字方塊 6"/>
          <p:cNvSpPr txBox="1">
            <a:spLocks noChangeArrowheads="1"/>
          </p:cNvSpPr>
          <p:nvPr/>
        </p:nvSpPr>
        <p:spPr bwMode="auto">
          <a:xfrm>
            <a:off x="441434" y="1887817"/>
            <a:ext cx="787996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The </a:t>
            </a:r>
            <a:r>
              <a:rPr lang="en-US" altLang="zh-TW" sz="8000" b="1" dirty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pot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 is </a:t>
            </a:r>
            <a:r>
              <a:rPr lang="en-US" altLang="zh-TW" sz="8000" b="1" dirty="0">
                <a:solidFill>
                  <a:srgbClr val="00B0F0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hot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.</a:t>
            </a:r>
            <a:endParaRPr lang="zh-TW" altLang="en-US" sz="7200" b="1" dirty="0">
              <a:solidFill>
                <a:prstClr val="white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6"/>
          <p:cNvSpPr txBox="1">
            <a:spLocks noChangeArrowheads="1"/>
          </p:cNvSpPr>
          <p:nvPr/>
        </p:nvSpPr>
        <p:spPr bwMode="auto">
          <a:xfrm>
            <a:off x="441434" y="3323060"/>
            <a:ext cx="1131964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Bob can </a:t>
            </a:r>
            <a:r>
              <a:rPr lang="en-US" altLang="zh-TW" sz="80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hop </a:t>
            </a: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to the </a:t>
            </a:r>
            <a:r>
              <a:rPr lang="en-US" altLang="zh-TW" sz="80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top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7200" b="1" dirty="0">
                <a:solidFill>
                  <a:prstClr val="white"/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of the </a:t>
            </a:r>
            <a:r>
              <a:rPr lang="en-US" altLang="zh-TW" sz="8000" b="1" dirty="0">
                <a:solidFill>
                  <a:srgbClr val="BC451B">
                    <a:lumMod val="60000"/>
                    <a:lumOff val="40000"/>
                  </a:srgbClr>
                </a:solidFill>
                <a:latin typeface="Comic Sans MS" panose="030F0702030302020204" pitchFamily="66" charset="0"/>
                <a:ea typeface="微軟正黑體" panose="020B0604030504040204" pitchFamily="34" charset="-120"/>
              </a:rPr>
              <a:t>mop.</a:t>
            </a:r>
            <a:endParaRPr lang="zh-TW" altLang="en-US" sz="8000" b="1" dirty="0">
              <a:solidFill>
                <a:prstClr val="white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「tongue twister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023" y="441824"/>
            <a:ext cx="3738508" cy="272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6026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llustrate Art Supplies Sticker by Googly Gooeys for iOS &amp; Android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146" y="960656"/>
            <a:ext cx="4936687" cy="493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53851" t="8276" r="5459" b="31035"/>
          <a:stretch/>
        </p:blipFill>
        <p:spPr>
          <a:xfrm>
            <a:off x="1637532" y="0"/>
            <a:ext cx="6211614" cy="69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35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5229" t="16322" r="10288" b="16322"/>
          <a:stretch/>
        </p:blipFill>
        <p:spPr>
          <a:xfrm>
            <a:off x="459826" y="0"/>
            <a:ext cx="11416280" cy="6826469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2734000" y="3407979"/>
            <a:ext cx="2412124" cy="1481958"/>
            <a:chOff x="3585338" y="5052847"/>
            <a:chExt cx="2412124" cy="1481958"/>
          </a:xfrm>
        </p:grpSpPr>
        <p:sp>
          <p:nvSpPr>
            <p:cNvPr id="9" name="橢圓 8"/>
            <p:cNvSpPr/>
            <p:nvPr/>
          </p:nvSpPr>
          <p:spPr>
            <a:xfrm>
              <a:off x="3585338" y="5052847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4279021" y="5793826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She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57580" y="299545"/>
            <a:ext cx="2380668" cy="1863880"/>
            <a:chOff x="157580" y="299545"/>
            <a:chExt cx="2380668" cy="1863880"/>
          </a:xfrm>
        </p:grpSpPr>
        <p:sp>
          <p:nvSpPr>
            <p:cNvPr id="13" name="橢圓 12"/>
            <p:cNvSpPr/>
            <p:nvPr/>
          </p:nvSpPr>
          <p:spPr>
            <a:xfrm>
              <a:off x="1188979" y="299545"/>
              <a:ext cx="1349269" cy="87958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157580" y="1179130"/>
              <a:ext cx="2062798" cy="98429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Who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51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817" t="4827" r="9081" b="17242"/>
          <a:stretch/>
        </p:blipFill>
        <p:spPr>
          <a:xfrm>
            <a:off x="932791" y="-7882"/>
            <a:ext cx="10349458" cy="6865882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4436674" y="4109578"/>
            <a:ext cx="1144319" cy="1511715"/>
            <a:chOff x="3995239" y="4850557"/>
            <a:chExt cx="1853692" cy="1511715"/>
          </a:xfrm>
        </p:grpSpPr>
        <p:sp>
          <p:nvSpPr>
            <p:cNvPr id="13" name="橢圓 12"/>
            <p:cNvSpPr/>
            <p:nvPr/>
          </p:nvSpPr>
          <p:spPr>
            <a:xfrm>
              <a:off x="3995239" y="5621293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4130490" y="4850557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it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36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161" t="12873" r="7184" b="15402"/>
          <a:stretch/>
        </p:blipFill>
        <p:spPr>
          <a:xfrm>
            <a:off x="1056289" y="0"/>
            <a:ext cx="10569262" cy="6716110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4351207" y="1213945"/>
            <a:ext cx="2380668" cy="1863880"/>
            <a:chOff x="157580" y="299545"/>
            <a:chExt cx="2380668" cy="1863880"/>
          </a:xfrm>
        </p:grpSpPr>
        <p:sp>
          <p:nvSpPr>
            <p:cNvPr id="6" name="橢圓 5"/>
            <p:cNvSpPr/>
            <p:nvPr/>
          </p:nvSpPr>
          <p:spPr>
            <a:xfrm>
              <a:off x="1188979" y="299545"/>
              <a:ext cx="1349269" cy="87958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57580" y="1179130"/>
              <a:ext cx="2062798" cy="98429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Who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995239" y="4850557"/>
            <a:ext cx="1853692" cy="1511715"/>
            <a:chOff x="3995239" y="4850557"/>
            <a:chExt cx="1853692" cy="1511715"/>
          </a:xfrm>
        </p:grpSpPr>
        <p:sp>
          <p:nvSpPr>
            <p:cNvPr id="12" name="橢圓 11"/>
            <p:cNvSpPr/>
            <p:nvPr/>
          </p:nvSpPr>
          <p:spPr>
            <a:xfrm>
              <a:off x="3995239" y="5621293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4130490" y="4850557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She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04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6092" t="5517" r="6494" b="15632"/>
          <a:stretch/>
        </p:blipFill>
        <p:spPr>
          <a:xfrm>
            <a:off x="1329717" y="0"/>
            <a:ext cx="10137044" cy="6858000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4335441" y="268014"/>
            <a:ext cx="2617152" cy="1863880"/>
            <a:chOff x="157580" y="299545"/>
            <a:chExt cx="2380668" cy="1863880"/>
          </a:xfrm>
        </p:grpSpPr>
        <p:sp>
          <p:nvSpPr>
            <p:cNvPr id="6" name="橢圓 5"/>
            <p:cNvSpPr/>
            <p:nvPr/>
          </p:nvSpPr>
          <p:spPr>
            <a:xfrm>
              <a:off x="1188979" y="299545"/>
              <a:ext cx="1349269" cy="879585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57580" y="1179130"/>
              <a:ext cx="2062798" cy="98429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Who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742991" y="4377591"/>
            <a:ext cx="1853692" cy="1511715"/>
            <a:chOff x="3995239" y="4850557"/>
            <a:chExt cx="1853692" cy="1511715"/>
          </a:xfrm>
        </p:grpSpPr>
        <p:sp>
          <p:nvSpPr>
            <p:cNvPr id="9" name="橢圓 8"/>
            <p:cNvSpPr/>
            <p:nvPr/>
          </p:nvSpPr>
          <p:spPr>
            <a:xfrm>
              <a:off x="3995239" y="5621293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4130490" y="4850557"/>
              <a:ext cx="1718441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He is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40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57" t="13563" r="9771" b="15402"/>
          <a:stretch/>
        </p:blipFill>
        <p:spPr>
          <a:xfrm>
            <a:off x="1087818" y="346842"/>
            <a:ext cx="10409427" cy="6511158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4905164" y="204951"/>
            <a:ext cx="3119484" cy="1355833"/>
            <a:chOff x="4905164" y="204951"/>
            <a:chExt cx="3119484" cy="1355833"/>
          </a:xfrm>
        </p:grpSpPr>
        <p:sp>
          <p:nvSpPr>
            <p:cNvPr id="11" name="橢圓 10"/>
            <p:cNvSpPr/>
            <p:nvPr/>
          </p:nvSpPr>
          <p:spPr>
            <a:xfrm>
              <a:off x="4905164" y="819805"/>
              <a:ext cx="1387367" cy="74097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915864" y="204951"/>
              <a:ext cx="2108784" cy="74097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600" b="1" dirty="0" smtClean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We are</a:t>
              </a:r>
              <a:endParaRPr lang="zh-TW" altLang="en-US" sz="36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54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72" t="9885" r="9770" b="16781"/>
          <a:stretch/>
        </p:blipFill>
        <p:spPr>
          <a:xfrm>
            <a:off x="567558" y="0"/>
            <a:ext cx="10364121" cy="64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2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1_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Override1.xml><?xml version="1.0" encoding="utf-8"?>
<a:themeOverride xmlns:a="http://schemas.openxmlformats.org/drawingml/2006/main">
  <a:clrScheme name="石板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BC451B"/>
    </a:accent1>
    <a:accent2>
      <a:srgbClr val="D3BA68"/>
    </a:accent2>
    <a:accent3>
      <a:srgbClr val="BB8640"/>
    </a:accent3>
    <a:accent4>
      <a:srgbClr val="AD9277"/>
    </a:accent4>
    <a:accent5>
      <a:srgbClr val="A55A43"/>
    </a:accent5>
    <a:accent6>
      <a:srgbClr val="AD9D7B"/>
    </a:accent6>
    <a:hlink>
      <a:srgbClr val="E98052"/>
    </a:hlink>
    <a:folHlink>
      <a:srgbClr val="F4B69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106</Words>
  <Application>Microsoft Office PowerPoint</Application>
  <PresentationFormat>寬螢幕</PresentationFormat>
  <Paragraphs>45</Paragraphs>
  <Slides>33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33</vt:i4>
      </vt:variant>
    </vt:vector>
  </HeadingPairs>
  <TitlesOfParts>
    <vt:vector size="54" baseType="lpstr">
      <vt:lpstr>Microsoft JhengHei UI</vt:lpstr>
      <vt:lpstr>微軟正黑體</vt:lpstr>
      <vt:lpstr>新細明體</vt:lpstr>
      <vt:lpstr>標楷體</vt:lpstr>
      <vt:lpstr>Arial</vt:lpstr>
      <vt:lpstr>Arial Black</vt:lpstr>
      <vt:lpstr>Arial Rounded MT Bold</vt:lpstr>
      <vt:lpstr>Calibri</vt:lpstr>
      <vt:lpstr>Calibri Light</vt:lpstr>
      <vt:lpstr>Calisto MT</vt:lpstr>
      <vt:lpstr>Comic Sans MS</vt:lpstr>
      <vt:lpstr>Rockwell</vt:lpstr>
      <vt:lpstr>Rockwell Condensed</vt:lpstr>
      <vt:lpstr>Trebuchet MS</vt:lpstr>
      <vt:lpstr>Wingdings</vt:lpstr>
      <vt:lpstr>Wingdings 2</vt:lpstr>
      <vt:lpstr>Office 佈景主題</vt:lpstr>
      <vt:lpstr>2_Office 佈景主題</vt:lpstr>
      <vt:lpstr>5_Office 佈景主題</vt:lpstr>
      <vt:lpstr>石板</vt:lpstr>
      <vt:lpstr>1_木刻字型</vt:lpstr>
      <vt:lpstr>PowerPoint 簡報</vt:lpstr>
      <vt:lpstr>PowerPoint 簡報</vt:lpstr>
      <vt:lpstr>Find the contractions of the Verb TO BE.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25</cp:revision>
  <dcterms:created xsi:type="dcterms:W3CDTF">2018-05-16T03:32:08Z</dcterms:created>
  <dcterms:modified xsi:type="dcterms:W3CDTF">2020-06-01T00:30:28Z</dcterms:modified>
</cp:coreProperties>
</file>